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533A-CF26-4C58-BE2E-258B2BDBB946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E88-E83C-495B-9A15-F38C974BE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533A-CF26-4C58-BE2E-258B2BDBB946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E88-E83C-495B-9A15-F38C974BE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533A-CF26-4C58-BE2E-258B2BDBB946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E88-E83C-495B-9A15-F38C974BE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533A-CF26-4C58-BE2E-258B2BDBB946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E88-E83C-495B-9A15-F38C974BE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533A-CF26-4C58-BE2E-258B2BDBB946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E88-E83C-495B-9A15-F38C974BE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533A-CF26-4C58-BE2E-258B2BDBB946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E88-E83C-495B-9A15-F38C974BE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533A-CF26-4C58-BE2E-258B2BDBB946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E88-E83C-495B-9A15-F38C974BE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533A-CF26-4C58-BE2E-258B2BDBB946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E88-E83C-495B-9A15-F38C974BE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533A-CF26-4C58-BE2E-258B2BDBB946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E88-E83C-495B-9A15-F38C974BE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533A-CF26-4C58-BE2E-258B2BDBB946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E88-E83C-495B-9A15-F38C974BE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533A-CF26-4C58-BE2E-258B2BDBB946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AE88-E83C-495B-9A15-F38C974BE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5533A-CF26-4C58-BE2E-258B2BDBB946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0AE88-E83C-495B-9A15-F38C974BE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wusr\usr\stff\home-t\DanforLi\Documents\Poetry\Im%20building%20something.mp3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etry4kids.com/poem-563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hyperlink" Target="http://www.poetry4kids.com/poem-250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etrover.com/~kingskid/poetry/acrostic_poem.htm" TargetMode="External"/><Relationship Id="rId4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www.cfalls.org/userfiles/1219/poetry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524000"/>
            <a:ext cx="7753350" cy="3590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Haiku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mpus Sans ITC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295400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Haiku</a:t>
            </a:r>
            <a:r>
              <a:rPr lang="en-US" sz="2000" dirty="0" smtClean="0"/>
              <a:t> is a single thought expressed in three non-rhyming lines. The first line has 5 syllables, the second has 7 syllables, and the third line has 5 syllables.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819400"/>
            <a:ext cx="35052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redit Valley" pitchFamily="2" charset="0"/>
              </a:rPr>
              <a:t>Sweet smells fill the air</a:t>
            </a:r>
          </a:p>
          <a:p>
            <a:r>
              <a:rPr lang="en-US" sz="2400" dirty="0" smtClean="0">
                <a:latin typeface="Credit Valley" pitchFamily="2" charset="0"/>
              </a:rPr>
              <a:t>Flowers blooming everywhere</a:t>
            </a:r>
          </a:p>
          <a:p>
            <a:r>
              <a:rPr lang="en-US" sz="2400" dirty="0" smtClean="0">
                <a:latin typeface="Credit Valley" pitchFamily="2" charset="0"/>
              </a:rPr>
              <a:t>Babes born here and there</a:t>
            </a:r>
          </a:p>
          <a:p>
            <a:endParaRPr lang="en-US" dirty="0" smtClean="0">
              <a:latin typeface="Credit Valley" pitchFamily="2" charset="0"/>
            </a:endParaRPr>
          </a:p>
          <a:p>
            <a:r>
              <a:rPr lang="en-US" dirty="0" smtClean="0">
                <a:latin typeface="Credit Valley" pitchFamily="2" charset="0"/>
              </a:rPr>
              <a:t>~Ashley </a:t>
            </a:r>
            <a:r>
              <a:rPr lang="en-US" dirty="0" smtClean="0">
                <a:latin typeface="Credit Valley" pitchFamily="2" charset="0"/>
              </a:rPr>
              <a:t>Daniel</a:t>
            </a:r>
          </a:p>
          <a:p>
            <a:endParaRPr lang="en-US" sz="1600" dirty="0">
              <a:latin typeface="Credit Valley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35814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Minya Nouvelle" pitchFamily="2" charset="0"/>
              </a:rPr>
              <a:t>Little hungry frog</a:t>
            </a:r>
          </a:p>
          <a:p>
            <a:r>
              <a:rPr lang="en-US" sz="2400" dirty="0" smtClean="0">
                <a:latin typeface="Minya Nouvelle" pitchFamily="2" charset="0"/>
              </a:rPr>
              <a:t>Resting on a lily pad</a:t>
            </a:r>
          </a:p>
          <a:p>
            <a:r>
              <a:rPr lang="en-US" sz="2400" dirty="0" smtClean="0">
                <a:latin typeface="Minya Nouvelle" pitchFamily="2" charset="0"/>
              </a:rPr>
              <a:t>Dreams of careless flies</a:t>
            </a:r>
          </a:p>
        </p:txBody>
      </p:sp>
      <p:pic>
        <p:nvPicPr>
          <p:cNvPr id="22530" name="Picture 2" descr="C:\Documents and Settings\DanforLi\Local Settings\Temporary Internet Files\Content.IE5\O50MZJMW\MC9003914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5334000"/>
            <a:ext cx="1818742" cy="1200607"/>
          </a:xfrm>
          <a:prstGeom prst="rect">
            <a:avLst/>
          </a:prstGeom>
          <a:noFill/>
        </p:spPr>
      </p:pic>
      <p:pic>
        <p:nvPicPr>
          <p:cNvPr id="22531" name="Picture 3" descr="C:\Documents and Settings\DanforLi\Local Settings\Temporary Internet Files\Content.IE5\6WGEPZQL\MC90044622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4267200"/>
            <a:ext cx="1273759" cy="20791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No. 20" pitchFamily="18" charset="0"/>
              </a:rPr>
              <a:t>Cinquain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dern No. 20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192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cinquain is a five-line poem. Traditional Cinquains follow a syllable count, while a simpler version follows a word pattern.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514600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inya Nouvelle" pitchFamily="2" charset="0"/>
              </a:rPr>
              <a:t>Trumpet</a:t>
            </a:r>
          </a:p>
          <a:p>
            <a:r>
              <a:rPr lang="en-US" sz="2000" dirty="0" smtClean="0">
                <a:latin typeface="Minya Nouvelle" pitchFamily="2" charset="0"/>
              </a:rPr>
              <a:t>Golden, gleaming</a:t>
            </a:r>
          </a:p>
          <a:p>
            <a:r>
              <a:rPr lang="en-US" sz="2000" dirty="0" smtClean="0">
                <a:latin typeface="Minya Nouvelle" pitchFamily="2" charset="0"/>
              </a:rPr>
              <a:t>Puckering, puffing, blowing</a:t>
            </a:r>
          </a:p>
          <a:p>
            <a:r>
              <a:rPr lang="en-US" sz="2000" dirty="0" smtClean="0">
                <a:latin typeface="Minya Nouvelle" pitchFamily="2" charset="0"/>
              </a:rPr>
              <a:t>Mean machine</a:t>
            </a:r>
          </a:p>
          <a:p>
            <a:r>
              <a:rPr lang="en-US" sz="2000" dirty="0" smtClean="0">
                <a:latin typeface="Minya Nouvelle" pitchFamily="2" charset="0"/>
              </a:rPr>
              <a:t>Bronze flower</a:t>
            </a:r>
          </a:p>
          <a:p>
            <a:r>
              <a:rPr lang="en-US" sz="2000" dirty="0" smtClean="0">
                <a:latin typeface="Minya Nouvelle" pitchFamily="2" charset="0"/>
              </a:rPr>
              <a:t>           </a:t>
            </a:r>
            <a:r>
              <a:rPr lang="en-US" sz="1200" dirty="0" smtClean="0">
                <a:latin typeface="Minya Nouvelle" pitchFamily="2" charset="0"/>
              </a:rPr>
              <a:t>~Joel Griffin</a:t>
            </a:r>
            <a:endParaRPr lang="en-US" sz="1200" dirty="0">
              <a:latin typeface="Minya Nouvelle" pitchFamily="2" charset="0"/>
            </a:endParaRPr>
          </a:p>
        </p:txBody>
      </p:sp>
      <p:pic>
        <p:nvPicPr>
          <p:cNvPr id="23554" name="Picture 2" descr="C:\Documents and Settings\DanforLi\Local Settings\Temporary Internet Files\Content.IE5\K0292GDO\MC9004462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572000"/>
            <a:ext cx="1696212" cy="170627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562600" y="2133600"/>
            <a:ext cx="358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cholBleeker" pitchFamily="2" charset="0"/>
              </a:rPr>
              <a:t>Puppy</a:t>
            </a:r>
          </a:p>
          <a:p>
            <a:r>
              <a:rPr lang="en-US" dirty="0" smtClean="0">
                <a:latin typeface="ScholBleeker" pitchFamily="2" charset="0"/>
              </a:rPr>
              <a:t>Soft, furry</a:t>
            </a:r>
          </a:p>
          <a:p>
            <a:r>
              <a:rPr lang="en-US" dirty="0" smtClean="0">
                <a:latin typeface="ScholBleeker" pitchFamily="2" charset="0"/>
              </a:rPr>
              <a:t>Wiggles in sleep</a:t>
            </a:r>
          </a:p>
          <a:p>
            <a:r>
              <a:rPr lang="en-US" dirty="0" smtClean="0">
                <a:latin typeface="ScholBleeker" pitchFamily="2" charset="0"/>
              </a:rPr>
              <a:t>Dreaming of lost bones</a:t>
            </a:r>
          </a:p>
          <a:p>
            <a:r>
              <a:rPr lang="en-US" dirty="0" smtClean="0">
                <a:latin typeface="ScholBleeker" pitchFamily="2" charset="0"/>
              </a:rPr>
              <a:t>Pet</a:t>
            </a:r>
            <a:endParaRPr lang="en-US" dirty="0">
              <a:latin typeface="ScholBleeker" pitchFamily="2" charset="0"/>
            </a:endParaRPr>
          </a:p>
        </p:txBody>
      </p:sp>
      <p:pic>
        <p:nvPicPr>
          <p:cNvPr id="23555" name="Picture 3" descr="C:\Documents and Settings\DanforLi\Local Settings\Temporary Internet Files\Content.IE5\6WGEPZQL\MP90044479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3429000"/>
            <a:ext cx="2395728" cy="31430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73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odern No. 20" pitchFamily="18" charset="0"/>
              </a:rPr>
              <a:t>Diamonte Poetry</a:t>
            </a:r>
            <a:endParaRPr lang="en-US" dirty="0">
              <a:latin typeface="Modern No. 20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5240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Modern No. 20" pitchFamily="18" charset="0"/>
              </a:rPr>
              <a:t>Diamonte poetry </a:t>
            </a:r>
            <a:r>
              <a:rPr lang="en-US" dirty="0" smtClean="0">
                <a:latin typeface="Modern No. 20" pitchFamily="18" charset="0"/>
              </a:rPr>
              <a:t>shows change. The beginning line and the last line are opposites or contrasting words. The poem shows a gradual change from the first line to the last line. It is written in the shape of a diamond.</a:t>
            </a:r>
            <a:endParaRPr lang="en-US" dirty="0">
              <a:latin typeface="Modern No. 20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3048000"/>
            <a:ext cx="464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High Tower Text" pitchFamily="18" charset="0"/>
              </a:rPr>
              <a:t>Tears</a:t>
            </a:r>
          </a:p>
          <a:p>
            <a:pPr algn="ctr"/>
            <a:r>
              <a:rPr lang="en-US" sz="2400" dirty="0" smtClean="0">
                <a:latin typeface="High Tower Text" pitchFamily="18" charset="0"/>
              </a:rPr>
              <a:t>ache, grief</a:t>
            </a:r>
          </a:p>
          <a:p>
            <a:pPr algn="ctr"/>
            <a:r>
              <a:rPr lang="en-US" sz="2400" dirty="0" smtClean="0">
                <a:latin typeface="High Tower Text" pitchFamily="18" charset="0"/>
              </a:rPr>
              <a:t>drops, water, pleasure, grin</a:t>
            </a:r>
          </a:p>
          <a:p>
            <a:pPr algn="ctr"/>
            <a:r>
              <a:rPr lang="en-US" sz="2400" dirty="0" smtClean="0">
                <a:latin typeface="High Tower Text" pitchFamily="18" charset="0"/>
              </a:rPr>
              <a:t>celebrated, laughed, cheered</a:t>
            </a:r>
          </a:p>
          <a:p>
            <a:pPr algn="ctr"/>
            <a:r>
              <a:rPr lang="en-US" sz="2400" dirty="0" smtClean="0">
                <a:latin typeface="High Tower Text" pitchFamily="18" charset="0"/>
              </a:rPr>
              <a:t>delight, joy</a:t>
            </a:r>
          </a:p>
          <a:p>
            <a:pPr algn="ctr"/>
            <a:r>
              <a:rPr lang="en-US" sz="2400" dirty="0" smtClean="0">
                <a:latin typeface="High Tower Text" pitchFamily="18" charset="0"/>
              </a:rPr>
              <a:t>Smiles</a:t>
            </a:r>
          </a:p>
          <a:p>
            <a:pPr algn="ctr"/>
            <a:endParaRPr lang="en-US" dirty="0" smtClean="0">
              <a:latin typeface="High Tower Text" pitchFamily="18" charset="0"/>
            </a:endParaRPr>
          </a:p>
          <a:p>
            <a:pPr algn="r"/>
            <a:r>
              <a:rPr lang="en-US" dirty="0" smtClean="0">
                <a:latin typeface="High Tower Text" pitchFamily="18" charset="0"/>
              </a:rPr>
              <a:t>Jo Ellen Moore</a:t>
            </a:r>
            <a:endParaRPr lang="en-US" dirty="0">
              <a:latin typeface="High Tower Text" pitchFamily="18" charset="0"/>
            </a:endParaRPr>
          </a:p>
        </p:txBody>
      </p:sp>
      <p:pic>
        <p:nvPicPr>
          <p:cNvPr id="25602" name="Picture 2" descr="C:\Documents and Settings\DanforLi\Local Settings\Temporary Internet Files\Content.IE5\Q36DL04J\MC9004338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4191000"/>
            <a:ext cx="1828572" cy="1828572"/>
          </a:xfrm>
          <a:prstGeom prst="rect">
            <a:avLst/>
          </a:prstGeom>
          <a:noFill/>
        </p:spPr>
      </p:pic>
      <p:pic>
        <p:nvPicPr>
          <p:cNvPr id="25603" name="Picture 3" descr="C:\Documents and Settings\DanforLi\Local Settings\Temporary Internet Files\Content.IE5\K0292GDO\MC90043778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667000"/>
            <a:ext cx="1828800" cy="1870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itchFamily="82" charset="0"/>
              </a:rPr>
              <a:t>Limericks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6002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</a:t>
            </a:r>
            <a:r>
              <a:rPr lang="en-US" sz="2400" b="1" dirty="0" smtClean="0"/>
              <a:t>limerick</a:t>
            </a:r>
            <a:r>
              <a:rPr lang="en-US" sz="2400" dirty="0" smtClean="0"/>
              <a:t> is an amusing verse of five lines. Lines 1, 2, and 5 rhyme and lines 3 and 4 rhyme. Line 5 refers back to line 1. Lines 3 and 4 are usually shorter than the other lines.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4114800"/>
            <a:ext cx="5029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There once was an alligator named Cicilia</a:t>
            </a:r>
          </a:p>
          <a:p>
            <a:r>
              <a:rPr lang="en-US" sz="2000" dirty="0" smtClean="0"/>
              <a:t>If you ever saw her it would chill ya.</a:t>
            </a:r>
          </a:p>
          <a:p>
            <a:r>
              <a:rPr lang="en-US" sz="2000" dirty="0" smtClean="0"/>
              <a:t> </a:t>
            </a:r>
            <a:r>
              <a:rPr lang="en-US" sz="2000" dirty="0" smtClean="0"/>
              <a:t>    She wore a hat.</a:t>
            </a:r>
          </a:p>
          <a:p>
            <a:r>
              <a:rPr lang="en-US" sz="2000" dirty="0" smtClean="0"/>
              <a:t> </a:t>
            </a:r>
            <a:r>
              <a:rPr lang="en-US" sz="2000" dirty="0" smtClean="0"/>
              <a:t>    She was so fat. </a:t>
            </a:r>
          </a:p>
          <a:p>
            <a:r>
              <a:rPr lang="en-US" sz="2000" dirty="0" smtClean="0"/>
              <a:t>She was always trying to kill-ya.</a:t>
            </a:r>
          </a:p>
          <a:p>
            <a:pPr algn="r"/>
            <a:r>
              <a:rPr lang="en-US" sz="1400" dirty="0" smtClean="0"/>
              <a:t>Chris Castro</a:t>
            </a:r>
          </a:p>
          <a:p>
            <a:endParaRPr lang="en-US" dirty="0"/>
          </a:p>
        </p:txBody>
      </p:sp>
      <p:pic>
        <p:nvPicPr>
          <p:cNvPr id="24580" name="Picture 4" descr="http://t1.gstatic.com/images?q=tbn:ANd9GcThqJeCYJtb8WcHbowIXIJ8VzvkIqpFAA57-EWUJbAteQoosJAZBWjBkpDM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4343400"/>
            <a:ext cx="2069855" cy="1905001"/>
          </a:xfrm>
          <a:prstGeom prst="rect">
            <a:avLst/>
          </a:prstGeom>
          <a:noFill/>
        </p:spPr>
      </p:pic>
      <p:sp>
        <p:nvSpPr>
          <p:cNvPr id="24582" name="AutoShape 6" descr="data:image/jpeg;base64,/9j/4AAQSkZJRgABAQAAAQABAAD/2wBDAAkGBwgHBgkIBwgKCgkLDRYPDQwMDRsUFRAWIB0iIiAdHx8kKDQsJCYxJx8fLT0tMTU3Ojo6Iys/RD84QzQ5Ojf/2wBDAQoKCg0MDRoPDxo3JR8lNzc3Nzc3Nzc3Nzc3Nzc3Nzc3Nzc3Nzc3Nzc3Nzc3Nzc3Nzc3Nzc3Nzc3Nzc3Nzc3Nzf/wAARCABaAG4DASIAAhEBAxEB/8QAGwAAAgIDAQAAAAAAAAAAAAAABQYEBwACAwH/xAA9EAACAQMDAgQEAwYDCAMAAAABAgMEBREAEiExQQYTIlEUYXGBFTKRI0JSobHBBzNiFiQ0Q3KCkrLC0eH/xAAaAQACAwEBAAAAAAAAAAAAAAADBAACBQYB/8QALhEAAgEDAwIEBQQDAAAAAAAAAQIDAAQREiExQVETImFxBZGxwfAygdHxFCNS/9oADAMBAAIRAxEAPwC5WrlSZ45EZQOjHvrHuECrkMGPsNaXOkeojPlnDaD01qlp2LyMSNMokbLknekpJZUbAGRRWG7JJJtaJlHudSzMWH7MZ0HWeGNsPjRGkrKaQFY5FLL1GeRryRANwK9ilZtia2NRLH/mR5HuNRau8JARhc++p0kkRBBI0NmWnaT8gbUjCk+YV7IzgeVqjv4njXgQsTrrT3x529MOBqdBQ0roGMC/prZoYIfyoo1ctDwF3qmJ+S21aGvYfua2SvLA4iYke2uNRVU1NG0tQURFGSzHAA1uk9PVUpemkJVhkNCRn6jQmCgZxRELk/qqNPfPIYrLAynoCdcE8SxE4aJu2PucDQW6z1SFxVSLMoHEhiaJ2Hbcp4z/AKhj+2okVDWTU/xAl29woHGsS9+MxxHQib+ta8HwxyNckm1PEFxilj3oDgswHzwcf21KikEi5AI+ukW2XR6VFYQxvLnYTLLtCgdhwcDvpyt9Q09OHkVVbuFJxp21uFuItYG/WlriBoJdJO3SulbVR0lO80pO1Bk40nHxzR1EksQKhkbaFVw+5skFRjqRg5GiXj2nnntCtAkkqQyb5oIpvLaVMHgN8iQcd8Y76rhK6aC2NEi1UsjljNDLaHEbqQRtLjkn/Xj7aM7yJgooPvQvAkmB0Y+eKaLpdknoGNCrfFSg7QF3FABktjuAOR2JIHfSe9RdrfXJb1ENXcE/5VvdmkjYgsySbQMnHJ6jk8512s/4I7xxublaJ1i8hYtzoBF3ADdcE5yQfno+LOsdHVy0FzkWulhaN5ZJD61Z97bWHqQtyN3ONx4Okpr5WcCbIpZVWI6WGKH26+35qP4xXijpxhgkqlzg4GC2c9Tx35GnjwleobxTSCWnENZBtE0ZGOo4Iz2PP6HSNR1lKvh5YZ5vOEDDyTjhpF4UH3bPGPfTV/h/SbJbhcWVYoKkqkUYwOFzljjocnH203FITjBzWpNHAYSygDjB6ms8a+LZbMYIaSMF3PqOCdgyAMgfMjn6/TQWXxmUkgWaGeN5BysnpOcZIUHBbA5OO3v01G8Ux3my+Ka2aGke4UVfiWLyfU0QCKrLt6kcZ4z11D/EVqkT4+xXAtEG8uX4QloiRglcjI6j+Wl5by7ikIRMr8652d5hJgoSO4ohcrpF4hqDDHcfIt1CDNPURIZS7qQAqKPzEMy9M+rpyNDbVV17QUtyiimFC9QaeaqV/J3OzeiQJkZ5IyMcbsHOOOdFSeHqgH4GHymUkGJWaIrkg4wMEcgEdwdcr9QU1HHa6qSYigt83oRo9zxFixJD/wAJLc5GcqvPGNJS3aTOdQIbfH2G1DW7hZtAJDDjnfsKf/Le52qnmH5qiIMU3MzbscjLHrn5D66HRT1kUIgRkZCMK+eo6ameHZEeH4KSUGGpeSajmiYkFW9TIT2YEkge30OJdA9DcqmeAQSRyQARLuwAVRiPTj5/fpqs1jFe6JVbnn36/eunt/iPhx6XGe1QbHRxVEpicQSlRuaKoiyJFP7ynt+h7acKKhp6OLZSQpDGeiIMAfbQuiooLWzyFsKSSMn30Vo6yKqU+Ww47a1reyW2jwu/rS014Z3wxx6V5X0oqYipONVrcq2GhrJI665zUssSFTDPACjtnIKdPSABg5PfPI05eMLrNQU0UdKcTSNxxnjWsfiG1VAjpqnBkkXD5TgHHPOj6zjFLx3ECTEOM1W1dXPdYpqmvpKh1SNiJGpmEIGMlo2II3HoOQc84xnIdX+LkhpqCqr4hOrPFEkyykqCw7AtglcZPvngaO+G4a+csbXX1NPbTMzIETz/ACoCxEZHOfUBnvgdemiN3/EbSoqobqKy3sQs+IlSeLJA3cDBHPJ4x8+SMaW7HiFCAT+/8femlbyHCA9t/tioNstkXhazyx1DmWsqmEiU8bb287OQAc5Jzxnj3+erCtFmentUMUjrHJtDOqH0qcdB9NKNBRQ2K90lwmkNZQ12I0rJwC1LMeACRxtfoD78ZORj3xdfKgXNaUo8cCBNyMTiTcT2A9X5Tx0657ZPaukUZudWpj+YrOkfQnn3B3rnebzeYpKuGgnnZEIb/dlVpBGrlXCcHJxgnqcHjnUClvcJHwtrvEVVK6GJ4JVUTHGTwRtG4HHXpqV4erKKpmrIjcHlaObarRhU+HYZ27PoDjng+2Nb+PI557Uk9TRSTyUhMlNcrdsDIcDiSNiODwDtz0B440ol/wCNJpZ9L9M8HO45+X0qkDGZMxvgjp9P7pNqKaWvqoUkmWkr1kI8qdxHU1ByAckLgDJOOxxxwANaLaqy5GOnqLwtTTCUrUxwklVAHdsAFs8beffTTb6G+VtAI7ncbZGSQUjqqcv5gwORk4K57jP9tRUeepqnst3aKiq4wGjkpSHikX3X/wCiM+46aG15qyABqHXnHrx/VS5kkjgDCEA/9HfHr3/iiVlqqa0w2yiWQzS01QZyFGSECso+7MwAHfn2Ou0c1fS3INJEgWVndpIqnaVZuSAP3hnA6dtCLJapaQmSrdWqQTygwoOMZGSSTjjJPTgYBxpirqGCeOeOaGSb8PpDPIschQtI3IXI54VSSMfvDjSysWkW3hbuSd+e4xwOn70rBK9wPDiP6OW7n0qZ4du8XiFXjmkyixCRZiy884IJXjP6fQd2u225aUEhgwYcEarSh+FSBkpmqHaoUSMXZTlFzgqygbxz1PI4zjVheFLg9fbFMkbI0fo56nHfXS28z+CFLZpmEq0uGG/et/EFbb6NYRXSRpJISIt4zkgZP8tI9xohWXOSjeYIZogacrHuj5PDMQD34wcZzwcjRf8AxHtFZWGlq6WKSaOMbJI43wwO4ENgnB5H19udJ9NentsVWk1LUCr2htskZViAcjg/PSV3rG8ec06wwwYLminhlYKKSSL4WelqfMeOU0Q3eW8ZAIC4OUIIIG3jJPGdMdyZK61VdM9RUyrLA6FRTnnKng+nj+WgM62//aq501xiinhnkimjDcGOTywNysOVbjqOedHI6KdBGlJeKj4ccGKoxIxHsJCCfuQx+eufnAZxIeTg/mxo6zIhMbHBpUs198u20MV0hSW1V8Xk7m5VjjlT88c/06aLeIKA1FoAC1FaIVPw00XqZkOCUkxycYzkdcY7kERBZauzWautV2FLNaTE/llJCxUD8jZIBDAY5HccaFWyqudBBQx09xmlpauKIo6YYozduOD0PI+/z1YVYlmhIx17HsfcUqApDKu/pUatkqo6anqYAoaA7TGoC4jJ4UAY6MRjOe/PPHlZffxK2wU7sRmoXcegGzL8+2CgyNMPiSGkoPDVVFHuaeSrpy0shyzsGBOT9m1F8T2+3my0l6jhDVMMkQlaMkeajEI24DrhWPJ5Gr3KoXRmGW7jvSd1bqzLIR5qbKGSEU6UdLWoFjRR8JXR7pIhjABJOccdTnPudLPj2RI57NO1XSyzx1RiCQJtKIyknvyMoNMdnrK2ttcHxdDDcMDb5ismRjg7lYjB+mQevGcaWqiWfxXZJYoai3UkbTK8VMICjRlG4y4JBJGRjb366562UpOWbgHB4POR0GfpWvdvCbcqzAahtmp3xiU8se2I1FZL/wALSA/5jfxMf3UGeT9hkkAsVDantlKhrKjzJ55d9VIBjeSPV9B2A7DA7aWLcJqSut81wjRailDRM6/wOMjP3T5jnjR+61/m52ufTjjPt6j/AEGtmyijVNfX8/us2xtxHbBAMEc+9LFBF+HeIq/w47CMBhVUL9fJ384/6c7gR7DVkeFZVntolYFJdxSWM/uOpwR+vfuOdVbXyeb41pKpTuYxMHb2UMQv/wAtWPYpRFeqpFwFqaaOfHu4JQn9An6aNFIqX2jowz7Hr86JEQJnTtg/Oi93lVKOdR/meXuX6jp/PGq7us9LcrqtRKVE6NsGcEFGPBx7jBxp8vhHm0wKkgllYj+Eqf7garS4W5EqKJ1DbngYk/NX4/8AY6buWIOQ2KYI3yTXO4+HFqamV6WrqPP2eYrmXO3btAXoeMcc5xrLTHJcP2dtv9asiDEtLU0DPKhBwcsh2kZB5Axx11gucduKzyCQ+YTHjIAH1z9Ne0lPEK+E3Gmb4K4qCkm4emRehVgTgkYBB64OQQdJvkx5z7cfevSVx5tx61pdWvPh+aGpqqmOuplJ+KiCZMCnhWkGSADyOvHzGcM9HBZbqsddTQeXIxLMaeVowWPcqpwT8yNQ7pTT2yNImiSutErbUpYglOmeMrIFX155PUKehHuAntcdBNNNaJK+2sg3mnenM0chPP7PYx2DqOSenT3XQPIoYbHuOD7gcfKo8QK5iOPpTXcfDlruNO8c6yhw2+ORpWcBsYyVJweMj78Y0Egt6UlRDaIqkTpJMpGedqL6jn9Magw1N/rQ0RrEA2Ahkic7vfG8Jx99FPCtopqSWevqKwz1T7o9zHhQMZC/f9cD2GmIIJQcyNnHSgLDKSPEO1LlRH+EXqe1POY4o6pUjlicxu6lF27mHJAGF+oPvgQHjp7VWSJO9cKCoeSKcyAHy2JI3KyjHX3GfrqZ4qmo6+8S1UVL8ZTRqsU6CQrMpQn1pjnGc8Hrjp30etopmth8qnnqKOVNoihiQyYP5jIrn1NnJyvJzyDgHQ7pljbI6+35ml8RSymOVyF4HGM/ntUHw1XmSSvsV1lNSkP7MSoxVmXhlYHqDggj20bWyTc/D3qKWMrjFVDiTPuWUgH/AMRpfqfBqRmOo8MXINcUVRJTSTCTzVHG5nAAVsf9vAHXkxF8S19v9F5t1RBhipkZDsJHUBx6T36E9D7aVIdiWtm55GBz7H6ihyLe2R/1oGU747HrRy42Wpoo5pqWrhqp2CEbYtmApPpBJJz6ieuDyMDrpp8Ps815pt3EkdszIM9NzjH/AKtqu38WPUBVoKOondztQRRltze2eg1aHgCz1dHb2uN1ZWuNcqFwvSKMZ2Rg98ZJz7sdN2NtOZhLL0z78Yq1m9xLKZJU07YpmqI0dPUgbGlaupN1RHilJEasq/RiCf6ab9aYGeg1syRhq1AR1FVhfPDNTOrvR0wZjx5bkqGBHGWAz6WO7HQ9D8ho8PX1qSOjZ4wiPvRPLJCt7g5+ftq4hrCB1wM6H4AIAPSplcbiqlNF4rji+Gr44TSsy7iHLHAIIIBUc8DRiCjmqpKgyI4ViFUD+HA//dWC6hhhgD9deIiAcKo+g1QWyg4XaooUDYUmU/hcFRKGkG2IR7T3A7/11Gj8NvTFFhR9quW+uTk6f+2sGif461bXVO13ga+UVY89ulpWgkYv5U8X5Wblj3757d9c4fCPiunHmQV0YIOceUQM9ffVzHXo6aq1tGx3ANKtbQOcstVNSWvxHXshvsNJKsDHbNEp8x1x+VsgcdD36anGyVaU6JSvVIiHbtNQ4Cx5/KOeOOONWTrCq4/KP01UWkajAG1MqQF0iq9sdMltiqXa0v5CowWZJA7IDgYG4jAHXjTTZ7s1ZGxMHkRr6VRyu4fXDEDRjau0jAwe2NDrcAZ5cgcDA+XOmUXSKoea/9k="/>
          <p:cNvSpPr>
            <a:spLocks noChangeAspect="1" noChangeArrowheads="1"/>
          </p:cNvSpPr>
          <p:nvPr/>
        </p:nvSpPr>
        <p:spPr bwMode="auto">
          <a:xfrm>
            <a:off x="63500" y="-411163"/>
            <a:ext cx="104775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8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914400"/>
            <a:ext cx="800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cholBleeker" pitchFamily="2" charset="0"/>
              </a:rPr>
              <a:t>There once was a student named Sam</a:t>
            </a:r>
          </a:p>
          <a:p>
            <a:r>
              <a:rPr lang="en-US" sz="3200" dirty="0" smtClean="0">
                <a:latin typeface="ScholBleeker" pitchFamily="2" charset="0"/>
              </a:rPr>
              <a:t>Who loved peanut butter and jam.</a:t>
            </a:r>
          </a:p>
          <a:p>
            <a:r>
              <a:rPr lang="en-US" sz="3200" dirty="0" smtClean="0">
                <a:latin typeface="ScholBleeker" pitchFamily="2" charset="0"/>
              </a:rPr>
              <a:t> </a:t>
            </a:r>
            <a:r>
              <a:rPr lang="en-US" sz="3200" dirty="0" smtClean="0">
                <a:latin typeface="ScholBleeker" pitchFamily="2" charset="0"/>
              </a:rPr>
              <a:t>         This snack is the best</a:t>
            </a:r>
          </a:p>
          <a:p>
            <a:r>
              <a:rPr lang="en-US" sz="3200" dirty="0" smtClean="0">
                <a:latin typeface="ScholBleeker" pitchFamily="2" charset="0"/>
              </a:rPr>
              <a:t> </a:t>
            </a:r>
            <a:r>
              <a:rPr lang="en-US" sz="3200" dirty="0" smtClean="0">
                <a:latin typeface="ScholBleeker" pitchFamily="2" charset="0"/>
              </a:rPr>
              <a:t>         It tops all the rest</a:t>
            </a:r>
          </a:p>
          <a:p>
            <a:r>
              <a:rPr lang="en-US" sz="3200" dirty="0" smtClean="0">
                <a:latin typeface="ScholBleeker" pitchFamily="2" charset="0"/>
              </a:rPr>
              <a:t>Reported that fellow named Sam.</a:t>
            </a:r>
            <a:endParaRPr lang="en-US" sz="3200" dirty="0">
              <a:latin typeface="ScholBleeker" pitchFamily="2" charset="0"/>
            </a:endParaRPr>
          </a:p>
        </p:txBody>
      </p:sp>
      <p:pic>
        <p:nvPicPr>
          <p:cNvPr id="26626" name="Picture 2" descr="http://blog.charleslloydfitness.com/wp-content/uploads/2009/03/898-peanut-butter-jell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962400"/>
            <a:ext cx="2381250" cy="2324101"/>
          </a:xfrm>
          <a:prstGeom prst="rect">
            <a:avLst/>
          </a:prstGeom>
          <a:noFill/>
        </p:spPr>
      </p:pic>
      <p:pic>
        <p:nvPicPr>
          <p:cNvPr id="26628" name="Picture 4" descr="http://blog.charleslloydfitness.com/wp-content/uploads/2009/03/898-peanut-butter-jell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886200"/>
            <a:ext cx="2381250" cy="2324101"/>
          </a:xfrm>
          <a:prstGeom prst="rect">
            <a:avLst/>
          </a:prstGeom>
          <a:noFill/>
        </p:spPr>
      </p:pic>
      <p:pic>
        <p:nvPicPr>
          <p:cNvPr id="26630" name="Picture 6" descr="http://blog.charleslloydfitness.com/wp-content/uploads/2009/03/898-peanut-butter-jell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4038600"/>
            <a:ext cx="2381250" cy="2324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3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1">
                    <a:lumMod val="95000"/>
                  </a:schemeClr>
                </a:solidFill>
                <a:latin typeface="Minya Nouvelle" pitchFamily="2" charset="0"/>
              </a:rPr>
              <a:t>The End!!</a:t>
            </a:r>
            <a:endParaRPr lang="en-US" sz="6000" dirty="0">
              <a:solidFill>
                <a:schemeClr val="bg1">
                  <a:lumMod val="95000"/>
                </a:schemeClr>
              </a:solidFill>
              <a:latin typeface="Minya Nouvelle" pitchFamily="2" charset="0"/>
            </a:endParaRPr>
          </a:p>
        </p:txBody>
      </p:sp>
      <p:pic>
        <p:nvPicPr>
          <p:cNvPr id="4" name="Picture 3" descr="clapping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" y="838200"/>
            <a:ext cx="1555044" cy="1447800"/>
          </a:xfrm>
          <a:prstGeom prst="rect">
            <a:avLst/>
          </a:prstGeom>
        </p:spPr>
      </p:pic>
      <p:pic>
        <p:nvPicPr>
          <p:cNvPr id="5" name="Picture 4" descr="clapping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00" y="914400"/>
            <a:ext cx="1555044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2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Euphorigenic S" pitchFamily="2" charset="0"/>
              </a:rPr>
              <a:t>What is poetry?</a:t>
            </a:r>
            <a:endParaRPr lang="en-US" sz="5400" dirty="0">
              <a:latin typeface="Euphorigenic S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0574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600200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Poetry is an imaginative awareness of experience expressed through meaning, sound, and rhythmic language choices so as to evoke an emotional response.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0" y="2828836"/>
            <a:ext cx="6629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smtClean="0">
                <a:latin typeface="Euphorigenic S" pitchFamily="2" charset="0"/>
              </a:rPr>
              <a:t>What does that mean?????</a:t>
            </a:r>
            <a:endParaRPr lang="en-US" sz="5400" dirty="0">
              <a:latin typeface="Euphorigenic S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4267200"/>
            <a:ext cx="76962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Poetry is </a:t>
            </a:r>
            <a:r>
              <a:rPr lang="en-US" dirty="0" smtClean="0"/>
              <a:t>a type of writing that is the </a:t>
            </a:r>
            <a:r>
              <a:rPr lang="en-US" dirty="0" smtClean="0"/>
              <a:t>language of </a:t>
            </a:r>
            <a:r>
              <a:rPr lang="en-US" sz="2400" b="1" dirty="0" smtClean="0">
                <a:latin typeface="Berylium" pitchFamily="2" charset="0"/>
              </a:rPr>
              <a:t>imagination</a:t>
            </a:r>
            <a:r>
              <a:rPr lang="en-US" dirty="0" smtClean="0"/>
              <a:t>, of </a:t>
            </a:r>
            <a:r>
              <a:rPr lang="en-US" sz="3200" b="1" dirty="0" smtClean="0">
                <a:latin typeface="Freestyle Script" pitchFamily="66" charset="0"/>
              </a:rPr>
              <a:t>feelings</a:t>
            </a:r>
            <a:r>
              <a:rPr lang="en-US" dirty="0" smtClean="0"/>
              <a:t>, of </a:t>
            </a:r>
            <a:r>
              <a:rPr lang="en-US" b="1" dirty="0" smtClean="0">
                <a:latin typeface="Kristen ITC" pitchFamily="66" charset="0"/>
              </a:rPr>
              <a:t>self-expression</a:t>
            </a:r>
            <a:r>
              <a:rPr lang="en-US" dirty="0" smtClean="0"/>
              <a:t>…it makes the reader have </a:t>
            </a:r>
            <a:r>
              <a:rPr lang="en-US" u="dotDotDashHeavy" dirty="0" smtClean="0"/>
              <a:t>emotional thoughts </a:t>
            </a:r>
            <a:r>
              <a:rPr lang="en-US" dirty="0" smtClean="0"/>
              <a:t>about what the author has written. Poetry is usually written in verses.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3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04800"/>
            <a:ext cx="40386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Poetry</a:t>
            </a:r>
            <a:r>
              <a:rPr lang="en-US" dirty="0" smtClean="0"/>
              <a:t>       </a:t>
            </a:r>
            <a:r>
              <a:rPr lang="en-US" sz="1200" dirty="0" smtClean="0"/>
              <a:t>~ Eleanor </a:t>
            </a:r>
            <a:r>
              <a:rPr lang="en-US" sz="1200" dirty="0" smtClean="0"/>
              <a:t>Farjeon</a:t>
            </a:r>
            <a:br>
              <a:rPr lang="en-US" sz="1200" dirty="0" smtClean="0"/>
            </a:br>
            <a:endParaRPr lang="en-US" sz="1200" dirty="0" smtClean="0"/>
          </a:p>
          <a:p>
            <a:r>
              <a:rPr lang="en-US" dirty="0" smtClean="0"/>
              <a:t>What is Poetry? Who Knows?</a:t>
            </a:r>
          </a:p>
          <a:p>
            <a:r>
              <a:rPr lang="en-US" dirty="0" smtClean="0"/>
              <a:t>Not a rose, but the scent of the rose;</a:t>
            </a:r>
          </a:p>
          <a:p>
            <a:r>
              <a:rPr lang="en-US" dirty="0" smtClean="0"/>
              <a:t>Not the sky, but the light in the sky;</a:t>
            </a:r>
          </a:p>
          <a:p>
            <a:r>
              <a:rPr lang="en-US" dirty="0" smtClean="0"/>
              <a:t>Not the fly, but the gleam of the fly;</a:t>
            </a:r>
          </a:p>
          <a:p>
            <a:r>
              <a:rPr lang="en-US" dirty="0" smtClean="0"/>
              <a:t>Not the sea, but the sound of the sea;</a:t>
            </a:r>
          </a:p>
          <a:p>
            <a:r>
              <a:rPr lang="en-US" dirty="0" smtClean="0"/>
              <a:t>Not myself, but what makes me</a:t>
            </a:r>
          </a:p>
          <a:p>
            <a:r>
              <a:rPr lang="en-US" dirty="0" smtClean="0"/>
              <a:t>See, hear, and feel something that prose</a:t>
            </a:r>
          </a:p>
          <a:p>
            <a:r>
              <a:rPr lang="en-US" dirty="0" smtClean="0"/>
              <a:t>Cannot: and what it is who knows?</a:t>
            </a:r>
          </a:p>
          <a:p>
            <a:r>
              <a:rPr lang="en-US" sz="1200" dirty="0" smtClean="0"/>
              <a:t> (*from Eleanor Farjeon's Poems for Children,1938)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3581400" y="39624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 poem begins as a lump in the throat, a sense of wrong, a homesickness, a lovesickness ...  It finds the thought and the thought finds the words.   </a:t>
            </a:r>
            <a:r>
              <a:rPr lang="en-US" sz="1200" dirty="0" smtClean="0"/>
              <a:t> ~ Robert Frost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4267200" y="1219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Poetry is thoughts that breathe, and words that burn.    </a:t>
            </a:r>
            <a:r>
              <a:rPr lang="en-US" sz="1200" dirty="0" smtClean="0"/>
              <a:t>~ Thomas Gray</a:t>
            </a:r>
            <a:endParaRPr lang="en-US" sz="1200" dirty="0"/>
          </a:p>
        </p:txBody>
      </p:sp>
      <p:pic>
        <p:nvPicPr>
          <p:cNvPr id="8" name="Picture 2" descr="http://api.ning.com/files/snf*R93*HsGC9nw9MeAp3q2n0rWHjM8uwjzSKK3XbBhBR2t3DwCQAO36*cLHd9pFPDs2MjhMjQWdlce0YJmHng__/Smurfs_Color_Pictures_Poet_Smur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581400"/>
            <a:ext cx="2762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85800" y="838200"/>
            <a:ext cx="6172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Bottle tops and rubber bands,</a:t>
            </a:r>
            <a:br>
              <a:rPr lang="en-US" dirty="0" smtClean="0"/>
            </a:br>
            <a:r>
              <a:rPr lang="en-US" dirty="0" smtClean="0"/>
              <a:t>Empty boxes, varied brands.</a:t>
            </a:r>
            <a:br>
              <a:rPr lang="en-US" dirty="0" smtClean="0"/>
            </a:br>
            <a:r>
              <a:rPr lang="en-US" dirty="0" smtClean="0"/>
              <a:t>Plastic tubs and sticky tape,</a:t>
            </a:r>
            <a:br>
              <a:rPr lang="en-US" dirty="0" smtClean="0"/>
            </a:br>
            <a:r>
              <a:rPr lang="en-US" dirty="0" smtClean="0"/>
              <a:t>Last Halloween's black Vampire cape.</a:t>
            </a:r>
            <a:br>
              <a:rPr lang="en-US" dirty="0" smtClean="0"/>
            </a:br>
            <a:r>
              <a:rPr lang="en-US" dirty="0" smtClean="0"/>
              <a:t>Cardboard tubes and burst balloons,</a:t>
            </a:r>
            <a:br>
              <a:rPr lang="en-US" dirty="0" smtClean="0"/>
            </a:br>
            <a:r>
              <a:rPr lang="en-US" dirty="0" smtClean="0"/>
              <a:t>Assorted bent and broken spoons.</a:t>
            </a:r>
            <a:br>
              <a:rPr lang="en-US" dirty="0" smtClean="0"/>
            </a:br>
            <a:r>
              <a:rPr lang="en-US" dirty="0" smtClean="0"/>
              <a:t>Three magazines, my sister's shoes,</a:t>
            </a:r>
            <a:br>
              <a:rPr lang="en-US" dirty="0" smtClean="0"/>
            </a:br>
            <a:r>
              <a:rPr lang="en-US" dirty="0" smtClean="0"/>
              <a:t>(I took them whilst she had a snooze.)</a:t>
            </a:r>
            <a:br>
              <a:rPr lang="en-US" dirty="0" smtClean="0"/>
            </a:br>
            <a:r>
              <a:rPr lang="en-US" dirty="0" smtClean="0"/>
              <a:t>My winter gloves, a paper bag,</a:t>
            </a:r>
            <a:br>
              <a:rPr lang="en-US" dirty="0" smtClean="0"/>
            </a:br>
            <a:r>
              <a:rPr lang="en-US" dirty="0" smtClean="0"/>
              <a:t>A flapping pirate castle flag.</a:t>
            </a:r>
            <a:br>
              <a:rPr lang="en-US" dirty="0" smtClean="0"/>
            </a:br>
            <a:r>
              <a:rPr lang="en-US" dirty="0" smtClean="0"/>
              <a:t>A pot of glue, some old pen tops,</a:t>
            </a:r>
            <a:br>
              <a:rPr lang="en-US" dirty="0" smtClean="0"/>
            </a:br>
            <a:r>
              <a:rPr lang="en-US" dirty="0" smtClean="0"/>
              <a:t>And two of my mum's kitchen mops.</a:t>
            </a:r>
            <a:br>
              <a:rPr lang="en-US" dirty="0" smtClean="0"/>
            </a:br>
            <a:r>
              <a:rPr lang="en-US" dirty="0" smtClean="0"/>
              <a:t>A pile that's twice as high as me,</a:t>
            </a:r>
            <a:br>
              <a:rPr lang="en-US" dirty="0" smtClean="0"/>
            </a:br>
            <a:r>
              <a:rPr lang="en-US" dirty="0" smtClean="0"/>
              <a:t>A diverse heap, as you can see.</a:t>
            </a:r>
            <a:br>
              <a:rPr lang="en-US" dirty="0" smtClean="0"/>
            </a:br>
            <a:r>
              <a:rPr lang="en-US" dirty="0" smtClean="0"/>
              <a:t>I scratch my head as I begin,</a:t>
            </a:r>
            <a:br>
              <a:rPr lang="en-US" dirty="0" smtClean="0"/>
            </a:br>
            <a:r>
              <a:rPr lang="en-US" dirty="0" smtClean="0"/>
              <a:t>What was I going to build again?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©2005 Gareth Lancaster</a:t>
            </a:r>
            <a:r>
              <a:rPr lang="en-US" sz="800" dirty="0" smtClean="0"/>
              <a:t/>
            </a:r>
            <a:br>
              <a:rPr lang="en-US" sz="800" dirty="0" smtClean="0"/>
            </a:b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2286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“I’m Building…Something”</a:t>
            </a:r>
            <a:endParaRPr lang="en-US" dirty="0"/>
          </a:p>
        </p:txBody>
      </p:sp>
      <p:pic>
        <p:nvPicPr>
          <p:cNvPr id="10" name="Im building somethin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534400" y="304800"/>
            <a:ext cx="304800" cy="304800"/>
          </a:xfrm>
          <a:prstGeom prst="rect">
            <a:avLst/>
          </a:prstGeom>
        </p:spPr>
      </p:pic>
      <p:sp>
        <p:nvSpPr>
          <p:cNvPr id="1031" name="AutoShape 7" descr="data:image/jpeg;base64,/9j/4AAQSkZJRgABAQAAAQABAAD/2wBDAAkGBwgHBgkIBwgKCgkLDRYPDQwMDRsUFRAWIB0iIiAdHx8kKDQsJCYxJx8fLT0tMTU3Ojo6Iys/RD84QzQ5Ojf/2wBDAQoKCg0MDRoPDxo3JR8lNzc3Nzc3Nzc3Nzc3Nzc3Nzc3Nzc3Nzc3Nzc3Nzc3Nzc3Nzc3Nzc3Nzc3Nzc3Nzc3Nzf/wAARCACMAIwDASIAAhEBAxEB/8QAGwABAAIDAQEAAAAAAAAAAAAAAAUGAQMEAgf/xAA5EAACAQMDAgQEAwYFBQAAAAABAgMABBEFEiExQQYTFFEiYXGRMkKhBxUjM1OBQ2KCkvBSorLB0f/EABoBAQACAwEAAAAAAAAAAAAAAAACAwEEBQb/xAAqEQACAgICAQMDAwUAAAAAAAAAAQIDBBESITETQWEFFCMiUcFxgaGx0f/aAAwDAQACEQMRAD8A+40pSgFKUoBSlKAUpSgFKUoBSlKAUpSgFKUoBSlKAUpSgFKUoBSlKAUpSgFKUoBSlYzQGaVjIHU1xvq2mxzeTJqFosv9Np1DfbNAdtKwGDDKkEe4oCDQGaUpQClKUApSlAKUpQClKUApXFYanBfT3cMO8SWspikV1xz7j3B9x7EdQa7aAVW9d1aSaSXT9PaWN0IEtyjAeWeu0ZB3HpnpjPXPFTOqyzw6dcSWcXm3IjPkx9mf8oPsM4qh6hY3Gkz2lol+7yLC090qRrg5PUcZGSJGLHqfritXLlcq36XknXFSlpmyDT2RZTqN9c36Oc7LqZnjUfJWJGPrmuqH0zLsg8llX8qYIH2rneGJTvm+IrzvkOdv36f2xXHMGaOSSJ45JxGZIFRQCCOm08ZB6E5wf0rzU6bbm5Tm2/8AB0Hj8V5Ji1DWMgksf4Jzkxp8KSfJh0598Z/9zHhfUbrVI7u6lhkitvPZIFlK7vhZlboTxkY/se2CYaKVJ4xJHnY2cZGD7YNdXh0R22tvFBCsYuLd5ZNoAyyuvJx1J3nmtr6TmTjZ6E3vfj4NS2C1tFspQdKV6U1xSlKAUrBOKip9Yc3YisrdbiNGKzSGUJhh+VMjDMMcjIA988VGUlFbkwS1KjV1iFVBuYLq3Ps8JYD6lNw/WvR1vSg4RtRtFY/laZQfsTRTjLwxokKVzW99aXLbbe6glYdo5Ax/SuipArscMh1DUng/gzwXWYnI4cNFGxDe6k5+wPapmxvFuo24KSodskTHlD/89j3ri+IazeqT8JihcD5neD/4is3EDMyzW8nlXCDCvjII/wClh3H/AAYrm/cum6UZeP8ARZx3HaN2uX7adpslzFH5koKpGp6bmYKCfkCcnviqH5c9zqslzc38rXGQsqAqolTGQMDooYnAB7HO481a7S+h8Q2dxp99C1peoWV4iwbDIww6HuAdpGRnlcgZGYaeKa1n9PdKFmAJGOjgfmX5fqO/bLNsnxUoP9Js4ka29S8mrw9cC/8AEstt5VtJHaEB1lk+MHaG3qnfBZRk9M8fOa8U3MLNbwZjMkb+a7H/AA12kdexOfsDUPCZoGl9NcywrMQZEj2jccAZzjcOAOhrjugW8+09NBIkkTHbM2RITwQwxyDnnPXmqPu6/RVda9u/5LljWK12Te++v4Ru0y6hdPJWVTIxkkVehKeY3I9x8xU54diE2rTXAHFvD5Oc/mcqxH9gqn/UK+fXfhiR9QtZTfi1trOCOCFoSfNUKcJyR15Iz1/WrJ4W1vUtN1618MyxRXsUqPP6rOyVV+IszjkN8WBxjqKowsapZPqcv7GLqJenyi/l+2v+n0QdKVgcis16A5opSsGgOHXRnR7w+q9JiFmM5bAjAGck9hxzgg46EdaqGiardXVjb3R0VTHBmONo0I2dAwVV3E4Ix0HIPtXT4w1GXUtQh8Oac4y7g3cgP8vowXp2HxHP+UHh6sNpbRWlrFbW67YokCKM54Hz7/WuVnWpyUV7FkF7kba+I7C5JXdJG6kqyld20jgg7c7focGt2p38K6TNdwX0UaKAfPXEgHI4A5yT0A9yKjfFc0WlQNdentrkXB2emmUEmQjiRfoB8Q7gccjDcVl4P9Tosaald3K3cgDu52s6ew3EEgjvg4ySOmBWm4xilJMnv2N/hQTa5rb63qHmxenj2WUGdo2NkM/B+IEgj6jPI2GrsTjrVYMlxbanF6GFWt7MmOSNRykXlqcKByTnoP8AJivfiHXwthPHpMhklAUSXMWCsAYgEgnguAcheexPGM9nFkpQSRVJdkdpVxcy+LL/AH7t+9xMhl3BI1OIxjsecjHGC2ckVaKpXhSCW18Qj1EgeW7sFuHcbiW3Y2qxYksVAOCffoKutcvNhxtfZentFc8R2x09Rq9hIyXgvYGId2MbbisRBXI/Ke3OQKQ+LdG1dUt7+1kVXjEhDAOUPQ5VTvXnOGxggEg4qM8WXDi9uYZXDxKIykbAkBuCMAMOd3OevT2FQ2pWKx2zSXcd2kb+X5bSNGqsu4LkKTu5YEnAGAwPFbOHOSXFraZl1x0nvslL9xNdSR6JdhrVUwTcoX3twNi/hbABBLEt0I7V4s7a4k1IQCZI7CIE3EttbqHibI2n4twxyckjPXHQmouO0QS+ot7yVWIILqytnIGeSD7Dnt2xmpnw5K0t7Bp0Z8y3upEkllU8lY9zdAMAFtgJ+eO9bk8GPPlpaRN2TjX57LM/hS2UmSynngnYAPJIxl346ZDHjGT+HHWpDSNIh0uN9jPNNIxZ5pcbm+XAAAAA4A+fXJqRGcc1mrFXCL5Jdmo5ya02BSlKmRFYNZrTds6W7tH+KgKS+hzx+Lbu6tLqWC5lZme4FsjIUKphT0weAO5O3PvUls8QQKwM1tcDaTvbAP8Atwo/7q5z5DarNLcoiNuSM3EjtExQJu+BxjPLEYz1zUotpujBtdQmKbcYZhMrD57gSfvXFy4/lZbF9FXgS+1HxjZSaoiS2iQ7oQFVUD4JUjDuG5jYnOMHZ1xUm2preTySy3FzbWyErEFV0VwDjzC2MHOOBnGOec8c1u8javpjR+V6co5UmF42BxL1ViTnJPOec1v0ieaHSLAehl8sW0ePKdGwNo45IP6Vzc5ZDhqiLev28+CyHHfZoi1l7qOa3urlY4oLnyZLqJwpmjZcxnI/Dk5U47gYxuwNV3C8unTfu2f09kgW3t7ZIVSOQkgAqxXIGSORlSM/Wo3w3cW2o39yG5jv5UmKjhlRXeQccEHGAe4Jq53Wk2F2qRm9u44wxbyxMTkkEYywJAwT0IrrY8L5Y69Pp++/gqk1sr/h3RdRsI9M1i/vHu/4CxlIrbaY4tjbSQCScccDkZOc9RboZop4xJBIkiHoyMCK74kRI1SMAIqgKB2FR2pWcAkNxC/prpv8RBkSY7Ov5h2559iK2cjF9X9SfZhT0c+pJCogllRMi5gBYqM/zFC8/UioL9pDXSPprpEjWyyMdzIxxIRgZYZCjaX69TgfIyl5dPdabdRpGRexxGRIgfxMvKlSeCMgc9u+KgT46F9C0d/o0UtpMBlUn3EjqOCoB7dxVv0ym2SlFLtMoycqrHac5a34KrGxW58y6WPyyAD5luHYH5OoBx35A6fPi8/s/Rbie/vgAVUrbxHIORtDlh8jvUf6KpOuXGn291HJpdxcemcfxIriB2MJzgfH0IyV7ngHPbFs8P61oGgaLHLDcy3FxdIskkSsruXPJGF4UAk8nA+ddK2L1pJ7ZL7qEoN8lr9y/Uqo2XjywnuI4ri1ubVHIAlk2kKScAHaTj69PeraDkZByKonXOt6mtEKrq7VuuSf9DNKUqBaKwRWaUBwTafuZmibGc/Ca4JNGDNua1iZuzqACPoeoqepWGk/IKtcaFcy3McvqLsBCpwWVj8JJ4Y5POec56DGK3x2osYIbZUZY40CIGOfhAwOT16VYqwQD1FYjCMW2l5GyvrbK8vnLCplVSokCfEAcZGfbgV6VGY4VSfkBU/SpA02qMkCK/UCue/tnlcPGM8YIzXdSgK9c2xcbZQ6MrZV1yCp9wf+A9+M1WU8HQqmP3neM2SclY/f5LX0cgHrWswxk/y0+1ThZKt7g9MqtoruWrI7PmN94LupNxs9URDsIVZbckbsghjhuox7V5t/Bt9BbRRHU4Z3VQGkeBgXIHU4Y19Q8mP+mn+2nkx/00+1XLMvT3yNaX03Fa4uHR8wk8IX0kbRm9tMMpB/ht3+Wa+j6SksdlGs7bnAALYxnjr9811Kir+FVH0Feqrtvsu1ze9FuPiU4+/SjrYpSlVGyKUpQClKUApSlAKUpQClKUApSlAKUpQClKUApSlAKUpQClKUApSlAKUpQClKUArBrNYoDl/eNmGkVrmNTG21tzYwfbmn7ysiDtu4WI5IRwx+wr01laszM1tCSzBmJQHJ9/rXldOsgcraQA4K5EYHHtWOyz8fya31axQZa5Qc42/m646da9DVdP6+tt8e/mCvS2FosgkW3iVxwCEHFYOm2JbcbSHOMfgGKx2Z/F8mH1SxjAL3USg9Mt1rqjdZEDxsGVhkEHIIrQbG0IINtCR7eWK3oioiqihVAwABwBWVshLjro//2Q=="/>
          <p:cNvSpPr>
            <a:spLocks noChangeAspect="1" noChangeArrowheads="1"/>
          </p:cNvSpPr>
          <p:nvPr/>
        </p:nvSpPr>
        <p:spPr bwMode="auto">
          <a:xfrm>
            <a:off x="63500" y="-609600"/>
            <a:ext cx="1276350" cy="1276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AutoShape 9" descr="data:image/jpeg;base64,/9j/4AAQSkZJRgABAQAAAQABAAD/2wBDAAkGBwgHBgkIBwgKCgkLDRYPDQwMDRsUFRAWIB0iIiAdHx8kKDQsJCYxJx8fLT0tMTU3Ojo6Iys/RD84QzQ5Ojf/2wBDAQoKCg0MDRoPDxo3JR8lNzc3Nzc3Nzc3Nzc3Nzc3Nzc3Nzc3Nzc3Nzc3Nzc3Nzc3Nzc3Nzc3Nzc3Nzc3Nzc3Nzf/wAARCACMAIwDASIAAhEBAxEB/8QAGwABAAIDAQEAAAAAAAAAAAAAAAUGAQMEAgf/xAA5EAACAQMDAgQEAwYFBQAAAAABAgMABBEFEiExQQYTFFEiYXGRMkKhBxUjM1OBQ2KCkvBSorLB0f/EABoBAQACAwEAAAAAAAAAAAAAAAACAwEEBQb/xAAqEQACAgICAQMDAwUAAAAAAAAAAQIDBBESITETQWEFFCMiUcFxgaGx0f/aAAwDAQACEQMRAD8A+40pSgFKUoBSlKAUpSgFKUoBSlKAUpSgFKUoBSlKAUpSgFKUoBSlKAUpSgFKUoBSlYzQGaVjIHU1xvq2mxzeTJqFosv9Np1DfbNAdtKwGDDKkEe4oCDQGaUpQClKUApSlAKUpQClKUApXFYanBfT3cMO8SWspikV1xz7j3B9x7EdQa7aAVW9d1aSaSXT9PaWN0IEtyjAeWeu0ZB3HpnpjPXPFTOqyzw6dcSWcXm3IjPkx9mf8oPsM4qh6hY3Gkz2lol+7yLC090qRrg5PUcZGSJGLHqfritXLlcq36XknXFSlpmyDT2RZTqN9c36Oc7LqZnjUfJWJGPrmuqH0zLsg8llX8qYIH2rneGJTvm+IrzvkOdv36f2xXHMGaOSSJ45JxGZIFRQCCOm08ZB6E5wf0rzU6bbm5Tm2/8AB0Hj8V5Ji1DWMgksf4Jzkxp8KSfJh0598Z/9zHhfUbrVI7u6lhkitvPZIFlK7vhZlboTxkY/se2CYaKVJ4xJHnY2cZGD7YNdXh0R22tvFBCsYuLd5ZNoAyyuvJx1J3nmtr6TmTjZ6E3vfj4NS2C1tFspQdKV6U1xSlKAUrBOKip9Yc3YisrdbiNGKzSGUJhh+VMjDMMcjIA988VGUlFbkwS1KjV1iFVBuYLq3Ps8JYD6lNw/WvR1vSg4RtRtFY/laZQfsTRTjLwxokKVzW99aXLbbe6glYdo5Ax/SuipArscMh1DUng/gzwXWYnI4cNFGxDe6k5+wPapmxvFuo24KSodskTHlD/89j3ri+IazeqT8JihcD5neD/4is3EDMyzW8nlXCDCvjII/wClh3H/AAYrm/cum6UZeP8ARZx3HaN2uX7adpslzFH5koKpGp6bmYKCfkCcnviqH5c9zqslzc38rXGQsqAqolTGQMDooYnAB7HO481a7S+h8Q2dxp99C1peoWV4iwbDIww6HuAdpGRnlcgZGYaeKa1n9PdKFmAJGOjgfmX5fqO/bLNsnxUoP9Js4ka29S8mrw9cC/8AEstt5VtJHaEB1lk+MHaG3qnfBZRk9M8fOa8U3MLNbwZjMkb+a7H/AA12kdexOfsDUPCZoGl9NcywrMQZEj2jccAZzjcOAOhrjugW8+09NBIkkTHbM2RITwQwxyDnnPXmqPu6/RVda9u/5LljWK12Te++v4Ru0y6hdPJWVTIxkkVehKeY3I9x8xU54diE2rTXAHFvD5Oc/mcqxH9gqn/UK+fXfhiR9QtZTfi1trOCOCFoSfNUKcJyR15Iz1/WrJ4W1vUtN1618MyxRXsUqPP6rOyVV+IszjkN8WBxjqKowsapZPqcv7GLqJenyi/l+2v+n0QdKVgcis16A5opSsGgOHXRnR7w+q9JiFmM5bAjAGck9hxzgg46EdaqGiardXVjb3R0VTHBmONo0I2dAwVV3E4Ix0HIPtXT4w1GXUtQh8Oac4y7g3cgP8vowXp2HxHP+UHh6sNpbRWlrFbW67YokCKM54Hz7/WuVnWpyUV7FkF7kba+I7C5JXdJG6kqyld20jgg7c7focGt2p38K6TNdwX0UaKAfPXEgHI4A5yT0A9yKjfFc0WlQNdentrkXB2emmUEmQjiRfoB8Q7gccjDcVl4P9Tosaald3K3cgDu52s6ew3EEgjvg4ySOmBWm4xilJMnv2N/hQTa5rb63qHmxenj2WUGdo2NkM/B+IEgj6jPI2GrsTjrVYMlxbanF6GFWt7MmOSNRykXlqcKByTnoP8AJivfiHXwthPHpMhklAUSXMWCsAYgEgnguAcheexPGM9nFkpQSRVJdkdpVxcy+LL/AH7t+9xMhl3BI1OIxjsecjHGC2ckVaKpXhSCW18Qj1EgeW7sFuHcbiW3Y2qxYksVAOCffoKutcvNhxtfZentFc8R2x09Rq9hIyXgvYGId2MbbisRBXI/Ke3OQKQ+LdG1dUt7+1kVXjEhDAOUPQ5VTvXnOGxggEg4qM8WXDi9uYZXDxKIykbAkBuCMAMOd3OevT2FQ2pWKx2zSXcd2kb+X5bSNGqsu4LkKTu5YEnAGAwPFbOHOSXFraZl1x0nvslL9xNdSR6JdhrVUwTcoX3twNi/hbABBLEt0I7V4s7a4k1IQCZI7CIE3EttbqHibI2n4twxyckjPXHQmouO0QS+ot7yVWIILqytnIGeSD7Dnt2xmpnw5K0t7Bp0Z8y3upEkllU8lY9zdAMAFtgJ+eO9bk8GPPlpaRN2TjX57LM/hS2UmSynngnYAPJIxl346ZDHjGT+HHWpDSNIh0uN9jPNNIxZ5pcbm+XAAAAA4A+fXJqRGcc1mrFXCL5Jdmo5ya02BSlKmRFYNZrTds6W7tH+KgKS+hzx+Lbu6tLqWC5lZme4FsjIUKphT0weAO5O3PvUls8QQKwM1tcDaTvbAP8Atwo/7q5z5DarNLcoiNuSM3EjtExQJu+BxjPLEYz1zUotpujBtdQmKbcYZhMrD57gSfvXFy4/lZbF9FXgS+1HxjZSaoiS2iQ7oQFVUD4JUjDuG5jYnOMHZ1xUm2preTySy3FzbWyErEFV0VwDjzC2MHOOBnGOec8c1u8javpjR+V6co5UmF42BxL1ViTnJPOec1v0ieaHSLAehl8sW0ePKdGwNo45IP6Vzc5ZDhqiLev28+CyHHfZoi1l7qOa3urlY4oLnyZLqJwpmjZcxnI/Dk5U47gYxuwNV3C8unTfu2f09kgW3t7ZIVSOQkgAqxXIGSORlSM/Wo3w3cW2o39yG5jv5UmKjhlRXeQccEHGAe4Jq53Wk2F2qRm9u44wxbyxMTkkEYywJAwT0IrrY8L5Y69Pp++/gqk1sr/h3RdRsI9M1i/vHu/4CxlIrbaY4tjbSQCScccDkZOc9RboZop4xJBIkiHoyMCK74kRI1SMAIqgKB2FR2pWcAkNxC/prpv8RBkSY7Ov5h2559iK2cjF9X9SfZhT0c+pJCogllRMi5gBYqM/zFC8/UioL9pDXSPprpEjWyyMdzIxxIRgZYZCjaX69TgfIyl5dPdabdRpGRexxGRIgfxMvKlSeCMgc9u+KgT46F9C0d/o0UtpMBlUn3EjqOCoB7dxVv0ym2SlFLtMoycqrHac5a34KrGxW58y6WPyyAD5luHYH5OoBx35A6fPi8/s/Rbie/vgAVUrbxHIORtDlh8jvUf6KpOuXGn291HJpdxcemcfxIriB2MJzgfH0IyV7ngHPbFs8P61oGgaLHLDcy3FxdIskkSsruXPJGF4UAk8nA+ddK2L1pJ7ZL7qEoN8lr9y/Uqo2XjywnuI4ri1ubVHIAlk2kKScAHaTj69PeraDkZByKonXOt6mtEKrq7VuuSf9DNKUqBaKwRWaUBwTafuZmibGc/Ca4JNGDNua1iZuzqACPoeoqepWGk/IKtcaFcy3McvqLsBCpwWVj8JJ4Y5POec56DGK3x2osYIbZUZY40CIGOfhAwOT16VYqwQD1FYjCMW2l5GyvrbK8vnLCplVSokCfEAcZGfbgV6VGY4VSfkBU/SpA02qMkCK/UCue/tnlcPGM8YIzXdSgK9c2xcbZQ6MrZV1yCp9wf+A9+M1WU8HQqmP3neM2SclY/f5LX0cgHrWswxk/y0+1ThZKt7g9MqtoruWrI7PmN94LupNxs9URDsIVZbckbsghjhuox7V5t/Bt9BbRRHU4Z3VQGkeBgXIHU4Y19Q8mP+mn+2nkx/00+1XLMvT3yNaX03Fa4uHR8wk8IX0kbRm9tMMpB/ht3+Wa+j6SksdlGs7bnAALYxnjr9811Kir+FVH0Feqrtvsu1ze9FuPiU4+/SjrYpSlVGyKUpQClKUApSlAKUpQClKUApSlAKUpQClKUApSlAKUpQClKUApSlAKUpQClKUArBrNYoDl/eNmGkVrmNTG21tzYwfbmn7ysiDtu4WI5IRwx+wr01laszM1tCSzBmJQHJ9/rXldOsgcraQA4K5EYHHtWOyz8fya31axQZa5Qc42/m646da9DVdP6+tt8e/mCvS2FosgkW3iVxwCEHFYOm2JbcbSHOMfgGKx2Z/F8mH1SxjAL3USg9Mt1rqjdZEDxsGVhkEHIIrQbG0IINtCR7eWK3oioiqihVAwABwBWVshLjro//2Q=="/>
          <p:cNvSpPr>
            <a:spLocks noChangeAspect="1" noChangeArrowheads="1"/>
          </p:cNvSpPr>
          <p:nvPr/>
        </p:nvSpPr>
        <p:spPr bwMode="auto">
          <a:xfrm>
            <a:off x="63500" y="-609600"/>
            <a:ext cx="1276350" cy="1276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build.bmp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29200" y="1828800"/>
            <a:ext cx="26670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65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" y="838200"/>
            <a:ext cx="31242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My parents sent me to the store</a:t>
            </a:r>
            <a:br>
              <a:rPr lang="en-US" sz="1400" dirty="0" smtClean="0"/>
            </a:br>
            <a:r>
              <a:rPr lang="en-US" sz="1400" dirty="0" smtClean="0"/>
              <a:t>to buy a loaf of bread.</a:t>
            </a:r>
            <a:br>
              <a:rPr lang="en-US" sz="1400" dirty="0" smtClean="0"/>
            </a:br>
            <a:r>
              <a:rPr lang="en-US" sz="1400" dirty="0" smtClean="0"/>
              <a:t>I came home with a puppy</a:t>
            </a:r>
            <a:br>
              <a:rPr lang="en-US" sz="1400" dirty="0" smtClean="0"/>
            </a:br>
            <a:r>
              <a:rPr lang="en-US" sz="1400" dirty="0" smtClean="0"/>
              <a:t>and a parakeet instead.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I came home with a guinea pig,</a:t>
            </a:r>
            <a:br>
              <a:rPr lang="en-US" sz="1400" dirty="0" smtClean="0"/>
            </a:br>
            <a:r>
              <a:rPr lang="en-US" sz="1400" dirty="0" smtClean="0"/>
              <a:t>a hamster and a cat,</a:t>
            </a:r>
            <a:br>
              <a:rPr lang="en-US" sz="1400" dirty="0" smtClean="0"/>
            </a:br>
            <a:r>
              <a:rPr lang="en-US" sz="1400" dirty="0" smtClean="0"/>
              <a:t>a turtle and a lizard</a:t>
            </a:r>
            <a:br>
              <a:rPr lang="en-US" sz="1400" dirty="0" smtClean="0"/>
            </a:br>
            <a:r>
              <a:rPr lang="en-US" sz="1400" dirty="0" smtClean="0"/>
              <a:t>and a friendly little rat.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I also had a monkey</a:t>
            </a:r>
            <a:br>
              <a:rPr lang="en-US" sz="1400" dirty="0" smtClean="0"/>
            </a:br>
            <a:r>
              <a:rPr lang="en-US" sz="1400" dirty="0" smtClean="0"/>
              <a:t>and a mongoose and a mouse.</a:t>
            </a:r>
            <a:br>
              <a:rPr lang="en-US" sz="1400" dirty="0" smtClean="0"/>
            </a:br>
            <a:r>
              <a:rPr lang="en-US" sz="1400" dirty="0" smtClean="0"/>
              <a:t>Those animals went crazy</a:t>
            </a:r>
            <a:br>
              <a:rPr lang="en-US" sz="1400" dirty="0" smtClean="0"/>
            </a:br>
            <a:r>
              <a:rPr lang="en-US" sz="1400" dirty="0" smtClean="0"/>
              <a:t>when I brought them in the house.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They barked and yelped and hissed</a:t>
            </a:r>
            <a:br>
              <a:rPr lang="en-US" sz="1400" dirty="0" smtClean="0"/>
            </a:br>
            <a:r>
              <a:rPr lang="en-US" sz="1400" dirty="0" smtClean="0"/>
              <a:t>and chased my family out the door.</a:t>
            </a:r>
            <a:br>
              <a:rPr lang="en-US" sz="1400" dirty="0" smtClean="0"/>
            </a:br>
            <a:r>
              <a:rPr lang="en-US" sz="1400" dirty="0" smtClean="0"/>
              <a:t>My parents never let me</a:t>
            </a:r>
            <a:br>
              <a:rPr lang="en-US" sz="1400" dirty="0" smtClean="0"/>
            </a:br>
            <a:r>
              <a:rPr lang="en-US" sz="1400" dirty="0" smtClean="0"/>
              <a:t>do the shopping anymore.</a:t>
            </a:r>
          </a:p>
          <a:p>
            <a:r>
              <a:rPr lang="en-US" sz="1400" dirty="0" smtClean="0"/>
              <a:t>--Kenn </a:t>
            </a:r>
            <a:r>
              <a:rPr lang="en-US" sz="1400" dirty="0" smtClean="0"/>
              <a:t>Nesbitt</a:t>
            </a:r>
          </a:p>
          <a:p>
            <a:endParaRPr lang="en-US" sz="800" dirty="0" smtClean="0"/>
          </a:p>
          <a:p>
            <a:endParaRPr lang="en-US" sz="800" dirty="0"/>
          </a:p>
        </p:txBody>
      </p:sp>
      <p:sp>
        <p:nvSpPr>
          <p:cNvPr id="8" name="Rectangle 7"/>
          <p:cNvSpPr/>
          <p:nvPr/>
        </p:nvSpPr>
        <p:spPr>
          <a:xfrm>
            <a:off x="533400" y="5715000"/>
            <a:ext cx="230383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 Copyright © 2011 Kenn NesbittAll Rights Reserved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" y="304800"/>
            <a:ext cx="33177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My Parents Sent Me To the Store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48200" y="29718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</a:t>
            </a:r>
            <a:r>
              <a:rPr lang="en-US" dirty="0" smtClean="0">
                <a:hlinkClick r:id="rId2"/>
              </a:rPr>
              <a:t>here</a:t>
            </a:r>
            <a:r>
              <a:rPr lang="en-US" dirty="0" smtClean="0"/>
              <a:t> to listen to and to watch video of poem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717858"/>
            <a:ext cx="1676400" cy="6147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Backpack.</a:t>
            </a:r>
            <a:br>
              <a:rPr lang="en-US" sz="1400" dirty="0" smtClean="0"/>
            </a:br>
            <a:r>
              <a:rPr lang="en-US" sz="1400" dirty="0" smtClean="0"/>
              <a:t>Fruit snack.</a:t>
            </a:r>
            <a:br>
              <a:rPr lang="en-US" sz="1400" dirty="0" smtClean="0"/>
            </a:br>
            <a:r>
              <a:rPr lang="en-US" sz="1400" dirty="0" smtClean="0"/>
              <a:t>Water bottle </a:t>
            </a:r>
            <a:r>
              <a:rPr lang="en-US" sz="1400" dirty="0" smtClean="0"/>
              <a:t>too.</a:t>
            </a:r>
            <a:br>
              <a:rPr lang="en-US" sz="1400" dirty="0" smtClean="0"/>
            </a:br>
            <a:r>
              <a:rPr lang="en-US" sz="1400" dirty="0" smtClean="0"/>
              <a:t>Calculator.</a:t>
            </a:r>
            <a:br>
              <a:rPr lang="en-US" sz="1400" dirty="0" smtClean="0"/>
            </a:br>
            <a:r>
              <a:rPr lang="en-US" sz="1400" dirty="0" smtClean="0"/>
              <a:t>French Translator.</a:t>
            </a:r>
            <a:br>
              <a:rPr lang="en-US" sz="1400" dirty="0" smtClean="0"/>
            </a:br>
            <a:r>
              <a:rPr lang="en-US" sz="1400" dirty="0" smtClean="0"/>
              <a:t>Pink eraser.</a:t>
            </a:r>
            <a:br>
              <a:rPr lang="en-US" sz="1400" dirty="0" smtClean="0"/>
            </a:br>
            <a:r>
              <a:rPr lang="en-US" sz="1400" dirty="0" smtClean="0"/>
              <a:t>Glue.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Notebooks.</a:t>
            </a:r>
            <a:br>
              <a:rPr lang="en-US" sz="1400" dirty="0" smtClean="0"/>
            </a:br>
            <a:r>
              <a:rPr lang="en-US" sz="1400" dirty="0" smtClean="0"/>
              <a:t>Workbooks.</a:t>
            </a:r>
            <a:br>
              <a:rPr lang="en-US" sz="1400" dirty="0" smtClean="0"/>
            </a:br>
            <a:r>
              <a:rPr lang="en-US" sz="1400" dirty="0" smtClean="0"/>
              <a:t>Poster paper.</a:t>
            </a:r>
            <a:br>
              <a:rPr lang="en-US" sz="1400" dirty="0" smtClean="0"/>
            </a:br>
            <a:r>
              <a:rPr lang="en-US" sz="1400" dirty="0" smtClean="0"/>
              <a:t>Pens.</a:t>
            </a:r>
            <a:br>
              <a:rPr lang="en-US" sz="1400" dirty="0" smtClean="0"/>
            </a:br>
            <a:r>
              <a:rPr lang="en-US" sz="1400" dirty="0" smtClean="0"/>
              <a:t>Dictionary.</a:t>
            </a:r>
            <a:br>
              <a:rPr lang="en-US" sz="1400" dirty="0" smtClean="0"/>
            </a:br>
            <a:r>
              <a:rPr lang="en-US" sz="1400" dirty="0" smtClean="0"/>
              <a:t>Stationery.</a:t>
            </a:r>
            <a:br>
              <a:rPr lang="en-US" sz="1400" dirty="0" smtClean="0"/>
            </a:br>
            <a:r>
              <a:rPr lang="en-US" sz="1400" dirty="0" smtClean="0"/>
              <a:t>Presents for my friends.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Lunchbox.</a:t>
            </a:r>
            <a:br>
              <a:rPr lang="en-US" sz="1400" dirty="0" smtClean="0"/>
            </a:br>
            <a:r>
              <a:rPr lang="en-US" sz="1400" dirty="0" smtClean="0"/>
              <a:t>Tube socks.</a:t>
            </a:r>
            <a:br>
              <a:rPr lang="en-US" sz="1400" dirty="0" smtClean="0"/>
            </a:br>
            <a:r>
              <a:rPr lang="en-US" sz="1400" dirty="0" smtClean="0"/>
              <a:t>Watercolors.</a:t>
            </a:r>
            <a:br>
              <a:rPr lang="en-US" sz="1400" dirty="0" smtClean="0"/>
            </a:br>
            <a:r>
              <a:rPr lang="en-US" sz="1400" dirty="0" smtClean="0"/>
              <a:t>Tape.</a:t>
            </a:r>
            <a:br>
              <a:rPr lang="en-US" sz="1400" dirty="0" smtClean="0"/>
            </a:br>
            <a:r>
              <a:rPr lang="en-US" sz="1400" dirty="0" smtClean="0"/>
              <a:t>Yellow pencils.</a:t>
            </a:r>
            <a:br>
              <a:rPr lang="en-US" sz="1400" dirty="0" smtClean="0"/>
            </a:br>
            <a:r>
              <a:rPr lang="en-US" sz="1400" dirty="0" smtClean="0"/>
              <a:t>Plastic stencils.</a:t>
            </a:r>
            <a:br>
              <a:rPr lang="en-US" sz="1400" dirty="0" smtClean="0"/>
            </a:br>
            <a:r>
              <a:rPr lang="en-US" sz="1400" dirty="0" smtClean="0"/>
              <a:t>One for every shape.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050" dirty="0" smtClean="0"/>
              <a:t/>
            </a:r>
            <a:br>
              <a:rPr lang="en-US" sz="1050" dirty="0" smtClean="0"/>
            </a:br>
            <a:r>
              <a:rPr lang="en-US" sz="1050" dirty="0" smtClean="0"/>
              <a:t/>
            </a:r>
            <a:br>
              <a:rPr lang="en-US" sz="1050" dirty="0" smtClean="0"/>
            </a:br>
            <a:endParaRPr lang="en-US" sz="1050" dirty="0"/>
          </a:p>
        </p:txBody>
      </p:sp>
      <p:sp>
        <p:nvSpPr>
          <p:cNvPr id="5" name="Rectangle 4"/>
          <p:cNvSpPr/>
          <p:nvPr/>
        </p:nvSpPr>
        <p:spPr>
          <a:xfrm>
            <a:off x="1905000" y="762000"/>
            <a:ext cx="2057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Wristwatch.</a:t>
            </a:r>
            <a:br>
              <a:rPr lang="en-US" sz="1400" dirty="0" smtClean="0"/>
            </a:br>
            <a:r>
              <a:rPr lang="en-US" sz="1400" dirty="0" smtClean="0"/>
              <a:t>Stopwatch.</a:t>
            </a:r>
            <a:br>
              <a:rPr lang="en-US" sz="1400" dirty="0" smtClean="0"/>
            </a:br>
            <a:r>
              <a:rPr lang="en-US" sz="1400" dirty="0" smtClean="0"/>
              <a:t>Cell phone.</a:t>
            </a:r>
            <a:br>
              <a:rPr lang="en-US" sz="1400" dirty="0" smtClean="0"/>
            </a:br>
            <a:r>
              <a:rPr lang="en-US" sz="1400" dirty="0" smtClean="0"/>
              <a:t>DVD.</a:t>
            </a:r>
            <a:br>
              <a:rPr lang="en-US" sz="1400" dirty="0" smtClean="0"/>
            </a:br>
            <a:r>
              <a:rPr lang="en-US" sz="1400" dirty="0" smtClean="0"/>
              <a:t>New computer.</a:t>
            </a:r>
            <a:br>
              <a:rPr lang="en-US" sz="1400" dirty="0" smtClean="0"/>
            </a:br>
            <a:r>
              <a:rPr lang="en-US" sz="1400" dirty="0" smtClean="0"/>
              <a:t>Motor scooter.</a:t>
            </a:r>
            <a:br>
              <a:rPr lang="en-US" sz="1400" dirty="0" smtClean="0"/>
            </a:br>
            <a:r>
              <a:rPr lang="en-US" sz="1400" dirty="0" smtClean="0"/>
              <a:t>Giant screen T.V.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That's </a:t>
            </a:r>
            <a:r>
              <a:rPr lang="en-US" sz="1400" dirty="0" smtClean="0"/>
              <a:t>my</a:t>
            </a:r>
            <a:br>
              <a:rPr lang="en-US" sz="1400" dirty="0" smtClean="0"/>
            </a:br>
            <a:r>
              <a:rPr lang="en-US" sz="1400" dirty="0" smtClean="0"/>
              <a:t>list of</a:t>
            </a:r>
            <a:br>
              <a:rPr lang="en-US" sz="1400" dirty="0" smtClean="0"/>
            </a:br>
            <a:r>
              <a:rPr lang="en-US" sz="1400" dirty="0" smtClean="0"/>
              <a:t>all I need to buy.</a:t>
            </a:r>
            <a:br>
              <a:rPr lang="en-US" sz="1400" dirty="0" smtClean="0"/>
            </a:br>
            <a:r>
              <a:rPr lang="en-US" sz="1400" dirty="0" smtClean="0"/>
              <a:t>I never knew</a:t>
            </a:r>
            <a:br>
              <a:rPr lang="en-US" sz="1400" dirty="0" smtClean="0"/>
            </a:br>
            <a:r>
              <a:rPr lang="en-US" sz="1400" dirty="0" smtClean="0"/>
              <a:t>a shopping list</a:t>
            </a:r>
            <a:br>
              <a:rPr lang="en-US" sz="1400" dirty="0" smtClean="0"/>
            </a:br>
            <a:r>
              <a:rPr lang="en-US" sz="1400" dirty="0" smtClean="0"/>
              <a:t>could make my mother cry.</a:t>
            </a:r>
          </a:p>
          <a:p>
            <a:r>
              <a:rPr lang="en-US" sz="1400" dirty="0" smtClean="0"/>
              <a:t>--Kenn Nesbitt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762000" y="228600"/>
            <a:ext cx="1955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Kristen ITC" pitchFamily="66" charset="0"/>
              </a:rPr>
              <a:t>School Supplies</a:t>
            </a:r>
            <a:endParaRPr lang="en-US" b="1" dirty="0">
              <a:latin typeface="Kristen ITC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1200" y="4267200"/>
            <a:ext cx="1828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Copyright © 2007 Kenn Nesbitt</a:t>
            </a:r>
            <a:br>
              <a:rPr lang="en-US" sz="1000" dirty="0" smtClean="0"/>
            </a:br>
            <a:r>
              <a:rPr lang="en-US" sz="1000" dirty="0" smtClean="0"/>
              <a:t>All Rights Reserved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6324600"/>
            <a:ext cx="3429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</a:t>
            </a:r>
            <a:r>
              <a:rPr lang="en-US" dirty="0" smtClean="0">
                <a:hlinkClick r:id="rId2"/>
              </a:rPr>
              <a:t>here</a:t>
            </a:r>
            <a:r>
              <a:rPr lang="en-US" dirty="0" smtClean="0"/>
              <a:t> to listen to poem.</a:t>
            </a:r>
            <a:endParaRPr lang="en-US" dirty="0"/>
          </a:p>
        </p:txBody>
      </p:sp>
      <p:pic>
        <p:nvPicPr>
          <p:cNvPr id="18435" name="Picture 3" descr="C:\Documents and Settings\DanforLi\Local Settings\Temporary Internet Files\Content.IE5\6WGEPZQL\MC90023272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057400"/>
            <a:ext cx="3760610" cy="19827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Minya Nouvelle" pitchFamily="2" charset="0"/>
              </a:rPr>
              <a:t>Types of Poems</a:t>
            </a:r>
            <a:br>
              <a:rPr lang="en-US" dirty="0" smtClean="0">
                <a:latin typeface="Minya Nouvelle" pitchFamily="2" charset="0"/>
              </a:rPr>
            </a:br>
            <a:r>
              <a:rPr lang="en-US" sz="2700" dirty="0" smtClean="0">
                <a:latin typeface="Minya Nouvelle" pitchFamily="2" charset="0"/>
              </a:rPr>
              <a:t>(we will be studying) </a:t>
            </a:r>
            <a:endParaRPr lang="en-US" sz="2700" dirty="0">
              <a:latin typeface="Minya Nouvell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Acrostic Poem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905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 </a:t>
            </a:r>
            <a:r>
              <a:rPr lang="en-US" b="1" dirty="0" smtClean="0"/>
              <a:t>acrostic poem </a:t>
            </a:r>
            <a:r>
              <a:rPr lang="en-US" dirty="0" smtClean="0"/>
              <a:t>is a form of poetry in which the letters of the title serve as the initial letters of each line of the poem.</a:t>
            </a:r>
            <a:endParaRPr lang="en-US" dirty="0"/>
          </a:p>
        </p:txBody>
      </p:sp>
      <p:pic>
        <p:nvPicPr>
          <p:cNvPr id="19458" name="Picture 2" descr="acrostic1.gif (48731 bytes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590800"/>
            <a:ext cx="5257800" cy="3943350"/>
          </a:xfrm>
          <a:prstGeom prst="rect">
            <a:avLst/>
          </a:prstGeom>
          <a:noFill/>
        </p:spPr>
      </p:pic>
      <p:pic>
        <p:nvPicPr>
          <p:cNvPr id="19460" name="Picture 4" descr="http://www.enchantedlearning.com/poetry/acrostic/5lines/examp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667000"/>
            <a:ext cx="2788120" cy="3733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8600" y="4572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/>
              </a:rPr>
              <a:t>Create Own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48400" y="3048000"/>
            <a:ext cx="2667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High Tower Text" pitchFamily="18" charset="0"/>
              </a:rPr>
              <a:t>BABY</a:t>
            </a:r>
          </a:p>
          <a:p>
            <a:r>
              <a:rPr lang="en-US" sz="2400" b="1" dirty="0" smtClean="0">
                <a:latin typeface="High Tower Text" pitchFamily="18" charset="0"/>
              </a:rPr>
              <a:t>B</a:t>
            </a:r>
            <a:r>
              <a:rPr lang="en-US" dirty="0" smtClean="0">
                <a:latin typeface="High Tower Text" pitchFamily="18" charset="0"/>
              </a:rPr>
              <a:t>right little tot</a:t>
            </a:r>
          </a:p>
          <a:p>
            <a:r>
              <a:rPr lang="en-US" sz="2400" b="1" dirty="0" smtClean="0">
                <a:latin typeface="High Tower Text" pitchFamily="18" charset="0"/>
              </a:rPr>
              <a:t>A</a:t>
            </a:r>
            <a:r>
              <a:rPr lang="en-US" dirty="0" smtClean="0">
                <a:latin typeface="High Tower Text" pitchFamily="18" charset="0"/>
              </a:rPr>
              <a:t>lways</a:t>
            </a:r>
          </a:p>
          <a:p>
            <a:r>
              <a:rPr lang="en-US" sz="2400" b="1" dirty="0" smtClean="0">
                <a:latin typeface="High Tower Text" pitchFamily="18" charset="0"/>
              </a:rPr>
              <a:t>B</a:t>
            </a:r>
            <a:r>
              <a:rPr lang="en-US" dirty="0" smtClean="0">
                <a:latin typeface="High Tower Text" pitchFamily="18" charset="0"/>
              </a:rPr>
              <a:t>lissfully</a:t>
            </a:r>
          </a:p>
          <a:p>
            <a:r>
              <a:rPr lang="en-US" sz="2400" b="1" dirty="0" smtClean="0">
                <a:latin typeface="High Tower Text" pitchFamily="18" charset="0"/>
              </a:rPr>
              <a:t>Y</a:t>
            </a:r>
            <a:r>
              <a:rPr lang="en-US" dirty="0" smtClean="0">
                <a:latin typeface="High Tower Text" pitchFamily="18" charset="0"/>
              </a:rPr>
              <a:t>awning and eating.</a:t>
            </a:r>
            <a:endParaRPr lang="en-US" dirty="0">
              <a:latin typeface="High Tower Tex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urlz MT" pitchFamily="82" charset="0"/>
              </a:rPr>
              <a:t>Couplets</a:t>
            </a:r>
            <a:endParaRPr lang="en-US" dirty="0">
              <a:latin typeface="Curlz MT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12192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Couplets</a:t>
            </a:r>
            <a:r>
              <a:rPr lang="en-US" dirty="0" smtClean="0"/>
              <a:t> are made of two-line stanzas that rhyme.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514600"/>
            <a:ext cx="42672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itchFamily="66" charset="0"/>
              </a:rPr>
              <a:t>Music</a:t>
            </a:r>
          </a:p>
          <a:p>
            <a:r>
              <a:rPr lang="en-US" sz="2800" dirty="0" smtClean="0">
                <a:latin typeface="Freestyle Script" pitchFamily="66" charset="0"/>
              </a:rPr>
              <a:t>Voice of instruments fill the air</a:t>
            </a:r>
          </a:p>
          <a:p>
            <a:r>
              <a:rPr lang="en-US" sz="2800" dirty="0" smtClean="0">
                <a:latin typeface="Freestyle Script" pitchFamily="66" charset="0"/>
              </a:rPr>
              <a:t>Sounds of music everywhere.</a:t>
            </a:r>
          </a:p>
          <a:p>
            <a:endParaRPr lang="en-US" sz="2800" dirty="0" smtClean="0">
              <a:latin typeface="Freestyle Script" pitchFamily="66" charset="0"/>
            </a:endParaRPr>
          </a:p>
          <a:p>
            <a:r>
              <a:rPr lang="en-US" sz="2800" dirty="0" smtClean="0">
                <a:latin typeface="Freestyle Script" pitchFamily="66" charset="0"/>
              </a:rPr>
              <a:t>The violins sing</a:t>
            </a:r>
          </a:p>
          <a:p>
            <a:r>
              <a:rPr lang="en-US" sz="2800" dirty="0" smtClean="0">
                <a:latin typeface="Freestyle Script" pitchFamily="66" charset="0"/>
              </a:rPr>
              <a:t>As the tambourines ring.</a:t>
            </a:r>
          </a:p>
          <a:p>
            <a:endParaRPr lang="en-US" sz="2800" dirty="0" smtClean="0">
              <a:latin typeface="Freestyle Script" pitchFamily="66" charset="0"/>
            </a:endParaRPr>
          </a:p>
          <a:p>
            <a:r>
              <a:rPr lang="en-US" dirty="0" smtClean="0">
                <a:latin typeface="Freestyle Script" pitchFamily="66" charset="0"/>
              </a:rPr>
              <a:t>~Kelly Meyer</a:t>
            </a:r>
            <a:endParaRPr lang="en-US" dirty="0">
              <a:latin typeface="Freestyle Script" pitchFamily="66" charset="0"/>
            </a:endParaRPr>
          </a:p>
        </p:txBody>
      </p:sp>
      <p:pic>
        <p:nvPicPr>
          <p:cNvPr id="21506" name="Picture 2" descr="C:\Documents and Settings\DanforLi\Local Settings\Temporary Internet Files\Content.IE5\Q36DL04J\MC90044179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981200"/>
            <a:ext cx="1143000" cy="1143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114800" y="2057400"/>
            <a:ext cx="4800600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Friends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</a:b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itchFamily="66" charset="0"/>
            </a:endParaRPr>
          </a:p>
          <a:p>
            <a:r>
              <a:rPr lang="en-US" sz="1600" dirty="0" smtClean="0">
                <a:latin typeface="Kristen ITC" pitchFamily="66" charset="0"/>
              </a:rPr>
              <a:t>My friends are fun to have around</a:t>
            </a:r>
          </a:p>
          <a:p>
            <a:r>
              <a:rPr lang="en-US" sz="1600" dirty="0" smtClean="0">
                <a:latin typeface="Kristen ITC" pitchFamily="66" charset="0"/>
              </a:rPr>
              <a:t>Except when they stomp their feet and frown.</a:t>
            </a:r>
          </a:p>
          <a:p>
            <a:endParaRPr lang="en-US" sz="1600" dirty="0" smtClean="0">
              <a:latin typeface="Kristen ITC" pitchFamily="66" charset="0"/>
            </a:endParaRPr>
          </a:p>
          <a:p>
            <a:r>
              <a:rPr lang="en-US" sz="1600" dirty="0" smtClean="0">
                <a:latin typeface="Kristen ITC" pitchFamily="66" charset="0"/>
              </a:rPr>
              <a:t>My friends like to bother boys</a:t>
            </a:r>
          </a:p>
          <a:p>
            <a:r>
              <a:rPr lang="en-US" sz="1600" dirty="0" smtClean="0">
                <a:latin typeface="Kristen ITC" pitchFamily="66" charset="0"/>
              </a:rPr>
              <a:t>But I’d rather play with toys!</a:t>
            </a:r>
          </a:p>
          <a:p>
            <a:endParaRPr lang="en-US" sz="1600" dirty="0" smtClean="0">
              <a:latin typeface="Kristen ITC" pitchFamily="66" charset="0"/>
            </a:endParaRPr>
          </a:p>
          <a:p>
            <a:r>
              <a:rPr lang="en-US" sz="1600" dirty="0" smtClean="0">
                <a:latin typeface="Kristen ITC" pitchFamily="66" charset="0"/>
              </a:rPr>
              <a:t>My friends like to ride the bike</a:t>
            </a:r>
          </a:p>
          <a:p>
            <a:r>
              <a:rPr lang="en-US" sz="1600" dirty="0" smtClean="0">
                <a:latin typeface="Kristen ITC" pitchFamily="66" charset="0"/>
              </a:rPr>
              <a:t>But I’d rather take a hike.</a:t>
            </a:r>
          </a:p>
          <a:p>
            <a:endParaRPr lang="en-US" sz="1600" dirty="0" smtClean="0">
              <a:latin typeface="Kristen ITC" pitchFamily="66" charset="0"/>
            </a:endParaRPr>
          </a:p>
          <a:p>
            <a:r>
              <a:rPr lang="en-US" sz="1600" dirty="0" smtClean="0">
                <a:latin typeface="Kristen ITC" pitchFamily="66" charset="0"/>
              </a:rPr>
              <a:t>But that’s okay</a:t>
            </a:r>
          </a:p>
          <a:p>
            <a:r>
              <a:rPr lang="en-US" sz="1600" dirty="0" smtClean="0">
                <a:latin typeface="Kristen ITC" pitchFamily="66" charset="0"/>
              </a:rPr>
              <a:t>We’re friends anyway!</a:t>
            </a:r>
          </a:p>
          <a:p>
            <a:endParaRPr lang="en-US" dirty="0" smtClean="0">
              <a:latin typeface="Kristen ITC" pitchFamily="66" charset="0"/>
            </a:endParaRPr>
          </a:p>
          <a:p>
            <a:r>
              <a:rPr lang="en-US" sz="1100" dirty="0" smtClean="0">
                <a:latin typeface="Kristen ITC" pitchFamily="66" charset="0"/>
              </a:rPr>
              <a:t>~Breanne Franey</a:t>
            </a:r>
            <a:endParaRPr lang="en-US" sz="1100" dirty="0">
              <a:latin typeface="Kristen ITC" pitchFamily="66" charset="0"/>
            </a:endParaRPr>
          </a:p>
        </p:txBody>
      </p:sp>
      <p:pic>
        <p:nvPicPr>
          <p:cNvPr id="21508" name="Picture 4" descr="C:\Documents and Settings\DanforLi\Local Settings\Temporary Internet Files\Content.IE5\K0292GDO\MC9004457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724400"/>
            <a:ext cx="1818742" cy="1669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9C0EDF48F52341BF383317ADCECE59" ma:contentTypeVersion="0" ma:contentTypeDescription="Create a new document." ma:contentTypeScope="" ma:versionID="2a7a2f63c15d3417ba6e0cd7d81916d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2B0AC1-46F4-4791-B7AD-CC36EF53A8A3}"/>
</file>

<file path=customXml/itemProps2.xml><?xml version="1.0" encoding="utf-8"?>
<ds:datastoreItem xmlns:ds="http://schemas.openxmlformats.org/officeDocument/2006/customXml" ds:itemID="{B3F4F762-74C6-4070-AF92-972AFCA78330}"/>
</file>

<file path=customXml/itemProps3.xml><?xml version="1.0" encoding="utf-8"?>
<ds:datastoreItem xmlns:ds="http://schemas.openxmlformats.org/officeDocument/2006/customXml" ds:itemID="{16B658BD-51FD-46B2-A3F6-D9D84A68DEEA}"/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545</Words>
  <Application>Microsoft Office PowerPoint</Application>
  <PresentationFormat>On-screen Show (4:3)</PresentationFormat>
  <Paragraphs>111</Paragraphs>
  <Slides>15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What is poetry?</vt:lpstr>
      <vt:lpstr>Slide 3</vt:lpstr>
      <vt:lpstr>Slide 4</vt:lpstr>
      <vt:lpstr>Slide 5</vt:lpstr>
      <vt:lpstr>Slide 6</vt:lpstr>
      <vt:lpstr>Types of Poems (we will be studying) </vt:lpstr>
      <vt:lpstr>Acrostic Poem</vt:lpstr>
      <vt:lpstr>Couplets</vt:lpstr>
      <vt:lpstr>Haiku</vt:lpstr>
      <vt:lpstr>Cinquain</vt:lpstr>
      <vt:lpstr>Diamonte Poetry</vt:lpstr>
      <vt:lpstr>Limericks</vt:lpstr>
      <vt:lpstr>Slide 14</vt:lpstr>
      <vt:lpstr>The End!!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Poetry</dc:title>
  <dc:creator>Comstaff</dc:creator>
  <cp:lastModifiedBy>Comstaff</cp:lastModifiedBy>
  <cp:revision>31</cp:revision>
  <dcterms:created xsi:type="dcterms:W3CDTF">2012-04-05T13:15:25Z</dcterms:created>
  <dcterms:modified xsi:type="dcterms:W3CDTF">2012-04-05T19:55:10Z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0x010100F69C0EDF48F52341BF383317ADCECE59</vt:lpwstr>
  </property>
</Properties>
</file>